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2E94-9BF6-4F9E-9941-5F2C3BAEA9E1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38D9-F934-4A6C-A68F-402CBC1F2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Vestibular Apparatus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FF0000"/>
                </a:solidFill>
                <a:latin typeface="Castellar" panose="020A0402060406010301" pitchFamily="18" charset="0"/>
              </a:rPr>
              <a:t>Dr. DEEPA G.S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Castellar" panose="020A0402060406010301" pitchFamily="18" charset="0"/>
              </a:rPr>
              <a:t>Assistant Professor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Castellar" panose="020A0402060406010301" pitchFamily="18" charset="0"/>
              </a:rPr>
              <a:t>Dept. of Physiology and Biochemistry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066800"/>
            <a:ext cx="7696200" cy="54135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50" y="1447800"/>
            <a:ext cx="8485350" cy="445633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titled.jpg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457200"/>
            <a:ext cx="3581400" cy="6215886"/>
          </a:xfrm>
        </p:spPr>
      </p:pic>
      <p:sp>
        <p:nvSpPr>
          <p:cNvPr id="5" name="Rectangle 4"/>
          <p:cNvSpPr/>
          <p:nvPr/>
        </p:nvSpPr>
        <p:spPr>
          <a:xfrm>
            <a:off x="609600" y="2590800"/>
            <a:ext cx="289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Hair cell of the equilibrium apparatus and its synapses with the</a:t>
            </a:r>
          </a:p>
          <a:p>
            <a:r>
              <a:rPr lang="en-US" sz="2800" dirty="0"/>
              <a:t>vestibular nerve.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810492"/>
            <a:ext cx="6400799" cy="5666508"/>
          </a:xfrm>
        </p:spPr>
      </p:pic>
      <p:sp>
        <p:nvSpPr>
          <p:cNvPr id="5" name="Rectangle 4"/>
          <p:cNvSpPr/>
          <p:nvPr/>
        </p:nvSpPr>
        <p:spPr>
          <a:xfrm>
            <a:off x="2971800" y="609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Movement of the </a:t>
            </a:r>
            <a:r>
              <a:rPr lang="en-US" sz="2400" dirty="0" err="1"/>
              <a:t>cupula</a:t>
            </a:r>
            <a:r>
              <a:rPr lang="en-US" sz="2400" dirty="0"/>
              <a:t> and its embedded hairs at the onset of</a:t>
            </a:r>
          </a:p>
          <a:p>
            <a:r>
              <a:rPr lang="en-US" sz="2400" dirty="0"/>
              <a:t>rotation.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Castellar</vt:lpstr>
      <vt:lpstr>Office Theme</vt:lpstr>
      <vt:lpstr>Vestibular Apparatus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Vestibular Apparatus</dc:title>
  <dc:creator>DR ANOOP S</dc:creator>
  <cp:lastModifiedBy>Lib Lab One</cp:lastModifiedBy>
  <cp:revision>8</cp:revision>
  <dcterms:created xsi:type="dcterms:W3CDTF">2009-11-24T05:48:18Z</dcterms:created>
  <dcterms:modified xsi:type="dcterms:W3CDTF">2019-09-21T09:55:14Z</dcterms:modified>
</cp:coreProperties>
</file>